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4" r:id="rId3"/>
    <p:sldId id="275" r:id="rId4"/>
    <p:sldId id="276" r:id="rId5"/>
    <p:sldId id="277" r:id="rId6"/>
    <p:sldId id="278" r:id="rId7"/>
    <p:sldId id="27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89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B9CBF-2361-46C1-2E9C-0174B4C60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ABC517-B401-6809-6224-EEEAAC6D6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DE10B3-D5B1-1A78-0DF4-90381618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45C2A7-E819-E946-0C9D-41E352B6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1C259-61D5-6C69-05EA-339F6766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48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55EEB-1B7E-4FAE-B164-954DE3CC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2DAA04-4A05-9FC0-639F-5B90CD8D4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CFA97C-6E23-A921-A951-3FA4F731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75906-053C-53C8-7ECB-947DE714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BED6E0-F5F8-0871-BAF3-7CC4A41B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71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290E305-FADF-C0E8-36DF-2D9333B0E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ADC71C-BB18-D9D8-C72C-1099350A1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967304-F0A5-57FE-6F96-F3A30DED3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5C2982-8AEC-21FA-7449-6F95E933A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E83F9A-11E0-8F0B-95DA-A6ECA5F5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773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033EA63-2340-424E-B337-78061001A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1" y="638811"/>
            <a:ext cx="4288536" cy="558037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906AEA6-4BB0-40A0-B701-8BFBEFD77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952664"/>
            <a:ext cx="5363559" cy="9526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b="1">
                <a:solidFill>
                  <a:srgbClr val="51B9A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C0794A-A304-40DA-BCE3-AA2D8F0A8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85" y="480982"/>
            <a:ext cx="1861395" cy="17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6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99FE11-F39A-449D-8321-8526C389D9DC}"/>
              </a:ext>
            </a:extLst>
          </p:cNvPr>
          <p:cNvSpPr/>
          <p:nvPr userDrawn="1"/>
        </p:nvSpPr>
        <p:spPr>
          <a:xfrm>
            <a:off x="9164056" y="5510618"/>
            <a:ext cx="3037031" cy="1347382"/>
          </a:xfrm>
          <a:prstGeom prst="rect">
            <a:avLst/>
          </a:prstGeom>
          <a:blipFill dpi="0" rotWithShape="1">
            <a:blip r:embed="rId2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E0C8E0B-D21E-4171-B762-7D8F11CED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443" y="527172"/>
            <a:ext cx="7213600" cy="9526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 b="1">
                <a:solidFill>
                  <a:srgbClr val="51B9A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898EA0-7DD8-4169-8E8C-2BBAEE8B3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" y="401019"/>
            <a:ext cx="926029" cy="12049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BA1268-4DFA-43BE-9436-FBFDE18DE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39" y="401018"/>
            <a:ext cx="1285048" cy="12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7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D01F4-0C25-EE48-5147-C7142F52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F35B45-F649-732A-707F-539CF0BBA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8577DD-B5D1-84DA-7C6D-E4D66B71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30BE54-9F5F-45F6-6431-95E0420E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3D0C62-40E4-54F8-0B64-83B6A068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48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6B169-776A-C1F0-BC5C-07C3B195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2F8A22-1B89-B68C-1ABD-AA1EF768F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08038A-556B-0A3B-CAB8-1F774555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18DDBC-090E-F2DE-255B-0B04FEF80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984AED-530C-5E11-EE2B-9020E3F2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14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0BAE1-F1A3-410C-7BCD-B42B6522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BCE06A-BA35-8F11-3AD6-1B81886F6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A69B41-2394-DF40-7CBE-FD48AAE99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54ECE4-B0EB-B913-5432-533D1A40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E1590B-02A7-BBBA-C464-3286A5DE9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5514B0-CDFA-A092-03B1-B7F609A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33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A7230-96E8-6324-2AD5-DEC26724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AED3E6-2E4A-270D-D945-BD605B1EC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D35459-9CC9-C0E2-6022-C860160FA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2EF60D-AF70-689B-CB62-5D609114A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DD1FE2-85ED-149D-C49D-7A5CCBC83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41CE767-94E1-5C11-42A7-71FD84EB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113893-D984-75E3-120C-282797AFF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288599-0095-6665-85C6-3C954FF7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99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0CB7E-DBFE-BC55-6E04-1E829AA0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8CB6EF-7C6A-6623-62EE-36CAA7E6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E05B95-EB4E-D86A-62C7-F38B527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EDD190-5A67-0E4B-9759-C4C03337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30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0E68D3-079B-244D-D7B7-C3C47895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F65FE4A-B2BB-ED07-D437-1F910322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1AF107-5BB8-72A8-BDF6-58783EFA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24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C28ED-9AAB-CE03-68D6-28D90FDB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088A3E-515B-F37E-CC96-AC8F8838B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24BCC0-3943-5A1A-FF98-642A42650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74BB81-23F3-68B2-3BAE-4AE8B59B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6A6C03-0050-C3CB-C4E9-87AE3C81C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B1074D-924A-70B3-5FE9-8192E8A5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51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F27D5-965E-41F9-C396-64262750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005364E-2FD2-599A-8260-EC8095DCA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E177DA-B23C-7B8F-AC25-141712DBA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087B6E-A795-0912-9E1F-676AF947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A1C168-FDA6-80FE-E350-1225DEDE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774B88-0792-8E4D-1BB7-5ECBDEEC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04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AC18A40-7B09-88D6-B8C1-13D57369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0001EF-DFD3-71FE-6017-A0D1C3AC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DD5BC1-77DD-DBB3-DCEB-935FF821A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98CCC-9308-9144-A8FB-20C01539E2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0A842F-23FF-283D-CBC3-BD59A4C63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C862D4-551C-AD1D-BA47-E46D614C7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1D1B4-F866-914C-9BE6-EF826BD88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BFF66-E550-44A1-8F7F-A5368AD50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2736556"/>
            <a:ext cx="6580632" cy="2079283"/>
          </a:xfrm>
        </p:spPr>
        <p:txBody>
          <a:bodyPr/>
          <a:lstStyle/>
          <a:p>
            <a:pPr algn="l"/>
            <a:r>
              <a:rPr lang="fr-FR" dirty="0" smtClean="0"/>
              <a:t>Facilitation graphique de la conférence </a:t>
            </a:r>
            <a:r>
              <a:rPr lang="fr-FR" dirty="0" err="1" smtClean="0"/>
              <a:t>pleinière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8BD9E2-44EE-4BFA-8FC1-BDE8E20AACC8}"/>
              </a:ext>
            </a:extLst>
          </p:cNvPr>
          <p:cNvSpPr/>
          <p:nvPr/>
        </p:nvSpPr>
        <p:spPr>
          <a:xfrm>
            <a:off x="5334000" y="5316820"/>
            <a:ext cx="572414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Elsa </a:t>
            </a:r>
            <a:r>
              <a:rPr lang="fr-FR" sz="2800" b="1" dirty="0" err="1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Lecarpentier</a:t>
            </a:r>
            <a:endParaRPr lang="fr-FR" sz="2800" b="1" dirty="0" smtClean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 juin 2023</a:t>
            </a:r>
            <a:endParaRPr lang="fr-FR" sz="28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5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0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6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19396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41417" y="527172"/>
            <a:ext cx="6360625" cy="95267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3" y="0"/>
            <a:ext cx="9144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86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</Words>
  <Application>Microsoft Office PowerPoint</Application>
  <PresentationFormat>Grand écran</PresentationFormat>
  <Paragraphs>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Thème Office</vt:lpstr>
      <vt:lpstr>Facilitation graphique de la conférence pleinière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Lydie MUZART</dc:creator>
  <cp:lastModifiedBy>VIRGINIE IMBROGNO</cp:lastModifiedBy>
  <cp:revision>12</cp:revision>
  <dcterms:created xsi:type="dcterms:W3CDTF">2023-03-23T12:34:43Z</dcterms:created>
  <dcterms:modified xsi:type="dcterms:W3CDTF">2023-07-19T09:02:06Z</dcterms:modified>
</cp:coreProperties>
</file>